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ango AC" panose="020B0604020202020204" charset="0"/>
      <p:regular r:id="rId13"/>
    </p:embeddedFont>
    <p:embeddedFont>
      <p:font typeface="Poetsen" panose="020B0604020202020204" charset="0"/>
      <p:regular r:id="rId14"/>
    </p:embeddedFont>
    <p:embeddedFont>
      <p:font typeface="Quicksand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DMI" initials="R" lastIdx="2" clrIdx="0">
    <p:extLst>
      <p:ext uri="{19B8F6BF-5375-455C-9EA6-DF929625EA0E}">
        <p15:presenceInfo xmlns:p15="http://schemas.microsoft.com/office/powerpoint/2012/main" userId="RED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60461-3F03-4722-9924-2F45317C7058}" type="datetimeFigureOut">
              <a:rPr lang="en-ID" smtClean="0"/>
              <a:t>23/04/2025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135D4-B853-4123-A7A3-B549F4B56A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4367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35D4-B853-4123-A7A3-B549F4B56A2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888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audio" Target="../media/audio1.wav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svg"/><Relationship Id="rId18" Type="http://schemas.openxmlformats.org/officeDocument/2006/relationships/audio" Target="../media/audio1.wav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svg"/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9.sv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5.svg"/><Relationship Id="rId1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0.png"/><Relationship Id="rId3" Type="http://schemas.openxmlformats.org/officeDocument/2006/relationships/image" Target="../media/image34.svg"/><Relationship Id="rId7" Type="http://schemas.openxmlformats.org/officeDocument/2006/relationships/image" Target="../media/image29.png"/><Relationship Id="rId12" Type="http://schemas.openxmlformats.org/officeDocument/2006/relationships/image" Target="../media/image39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8.png"/><Relationship Id="rId5" Type="http://schemas.openxmlformats.org/officeDocument/2006/relationships/image" Target="../media/image17.png"/><Relationship Id="rId15" Type="http://schemas.openxmlformats.org/officeDocument/2006/relationships/audio" Target="../media/audio1.wav"/><Relationship Id="rId10" Type="http://schemas.openxmlformats.org/officeDocument/2006/relationships/image" Target="../media/image37.svg"/><Relationship Id="rId4" Type="http://schemas.openxmlformats.org/officeDocument/2006/relationships/image" Target="../media/image35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audio" Target="../media/audio1.wav"/><Relationship Id="rId3" Type="http://schemas.openxmlformats.org/officeDocument/2006/relationships/image" Target="../media/image18.svg"/><Relationship Id="rId7" Type="http://schemas.openxmlformats.org/officeDocument/2006/relationships/image" Target="../media/image12.svg"/><Relationship Id="rId12" Type="http://schemas.openxmlformats.org/officeDocument/2006/relationships/image" Target="../media/image4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21.svg"/><Relationship Id="rId10" Type="http://schemas.openxmlformats.org/officeDocument/2006/relationships/image" Target="../media/image42.png"/><Relationship Id="rId4" Type="http://schemas.openxmlformats.org/officeDocument/2006/relationships/image" Target="../media/image20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7197" y="8463557"/>
            <a:ext cx="13333607" cy="2812179"/>
          </a:xfrm>
          <a:custGeom>
            <a:avLst/>
            <a:gdLst/>
            <a:ahLst/>
            <a:cxnLst/>
            <a:rect l="l" t="t" r="r" b="b"/>
            <a:pathLst>
              <a:path w="13333607" h="2812179">
                <a:moveTo>
                  <a:pt x="0" y="0"/>
                </a:moveTo>
                <a:lnTo>
                  <a:pt x="13333606" y="0"/>
                </a:lnTo>
                <a:lnTo>
                  <a:pt x="13333606" y="2812178"/>
                </a:lnTo>
                <a:lnTo>
                  <a:pt x="0" y="2812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54124" y="4653128"/>
            <a:ext cx="11179752" cy="5394230"/>
          </a:xfrm>
          <a:custGeom>
            <a:avLst/>
            <a:gdLst/>
            <a:ahLst/>
            <a:cxnLst/>
            <a:rect l="l" t="t" r="r" b="b"/>
            <a:pathLst>
              <a:path w="11179752" h="5394230">
                <a:moveTo>
                  <a:pt x="0" y="0"/>
                </a:moveTo>
                <a:lnTo>
                  <a:pt x="11179752" y="0"/>
                </a:lnTo>
                <a:lnTo>
                  <a:pt x="11179752" y="5394230"/>
                </a:lnTo>
                <a:lnTo>
                  <a:pt x="0" y="5394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684085" y="-298540"/>
            <a:ext cx="8919829" cy="1693064"/>
            <a:chOff x="0" y="0"/>
            <a:chExt cx="2349255" cy="4459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9255" cy="445910"/>
            </a:xfrm>
            <a:custGeom>
              <a:avLst/>
              <a:gdLst/>
              <a:ahLst/>
              <a:cxnLst/>
              <a:rect l="l" t="t" r="r" b="b"/>
              <a:pathLst>
                <a:path w="2349255" h="445910">
                  <a:moveTo>
                    <a:pt x="21699" y="0"/>
                  </a:moveTo>
                  <a:lnTo>
                    <a:pt x="2327557" y="0"/>
                  </a:lnTo>
                  <a:cubicBezTo>
                    <a:pt x="2333312" y="0"/>
                    <a:pt x="2338831" y="2286"/>
                    <a:pt x="2342900" y="6355"/>
                  </a:cubicBezTo>
                  <a:cubicBezTo>
                    <a:pt x="2346969" y="10425"/>
                    <a:pt x="2349255" y="15944"/>
                    <a:pt x="2349255" y="21699"/>
                  </a:cubicBezTo>
                  <a:lnTo>
                    <a:pt x="2349255" y="424211"/>
                  </a:lnTo>
                  <a:cubicBezTo>
                    <a:pt x="2349255" y="429966"/>
                    <a:pt x="2346969" y="435485"/>
                    <a:pt x="2342900" y="439554"/>
                  </a:cubicBezTo>
                  <a:cubicBezTo>
                    <a:pt x="2338831" y="443624"/>
                    <a:pt x="2333312" y="445910"/>
                    <a:pt x="2327557" y="445910"/>
                  </a:cubicBezTo>
                  <a:lnTo>
                    <a:pt x="21699" y="445910"/>
                  </a:lnTo>
                  <a:cubicBezTo>
                    <a:pt x="15944" y="445910"/>
                    <a:pt x="10425" y="443624"/>
                    <a:pt x="6355" y="439554"/>
                  </a:cubicBezTo>
                  <a:cubicBezTo>
                    <a:pt x="2286" y="435485"/>
                    <a:pt x="0" y="429966"/>
                    <a:pt x="0" y="424211"/>
                  </a:cubicBezTo>
                  <a:lnTo>
                    <a:pt x="0" y="21699"/>
                  </a:lnTo>
                  <a:cubicBezTo>
                    <a:pt x="0" y="15944"/>
                    <a:pt x="2286" y="10425"/>
                    <a:pt x="6355" y="6355"/>
                  </a:cubicBezTo>
                  <a:cubicBezTo>
                    <a:pt x="10425" y="2286"/>
                    <a:pt x="15944" y="0"/>
                    <a:pt x="21699" y="0"/>
                  </a:cubicBezTo>
                  <a:close/>
                </a:path>
              </a:pathLst>
            </a:custGeom>
            <a:solidFill>
              <a:srgbClr val="F8CFA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349255" cy="474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60281" y="5342545"/>
            <a:ext cx="2425247" cy="1574206"/>
          </a:xfrm>
          <a:custGeom>
            <a:avLst/>
            <a:gdLst/>
            <a:ahLst/>
            <a:cxnLst/>
            <a:rect l="l" t="t" r="r" b="b"/>
            <a:pathLst>
              <a:path w="2425247" h="1574206">
                <a:moveTo>
                  <a:pt x="0" y="0"/>
                </a:moveTo>
                <a:lnTo>
                  <a:pt x="2425247" y="0"/>
                </a:lnTo>
                <a:lnTo>
                  <a:pt x="2425247" y="1574206"/>
                </a:lnTo>
                <a:lnTo>
                  <a:pt x="0" y="15742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48973" y="5342545"/>
            <a:ext cx="2425247" cy="1574206"/>
          </a:xfrm>
          <a:custGeom>
            <a:avLst/>
            <a:gdLst/>
            <a:ahLst/>
            <a:cxnLst/>
            <a:rect l="l" t="t" r="r" b="b"/>
            <a:pathLst>
              <a:path w="2425247" h="1574206">
                <a:moveTo>
                  <a:pt x="2425248" y="0"/>
                </a:moveTo>
                <a:lnTo>
                  <a:pt x="0" y="0"/>
                </a:lnTo>
                <a:lnTo>
                  <a:pt x="0" y="1574206"/>
                </a:lnTo>
                <a:lnTo>
                  <a:pt x="2425248" y="1574206"/>
                </a:lnTo>
                <a:lnTo>
                  <a:pt x="242524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47724" y="3915450"/>
            <a:ext cx="1762684" cy="1144142"/>
          </a:xfrm>
          <a:custGeom>
            <a:avLst/>
            <a:gdLst/>
            <a:ahLst/>
            <a:cxnLst/>
            <a:rect l="l" t="t" r="r" b="b"/>
            <a:pathLst>
              <a:path w="1762684" h="1144142">
                <a:moveTo>
                  <a:pt x="1762684" y="0"/>
                </a:moveTo>
                <a:lnTo>
                  <a:pt x="0" y="0"/>
                </a:lnTo>
                <a:lnTo>
                  <a:pt x="0" y="1144141"/>
                </a:lnTo>
                <a:lnTo>
                  <a:pt x="1762684" y="1144141"/>
                </a:lnTo>
                <a:lnTo>
                  <a:pt x="17626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22408" y="3915450"/>
            <a:ext cx="1762684" cy="1144142"/>
          </a:xfrm>
          <a:custGeom>
            <a:avLst/>
            <a:gdLst/>
            <a:ahLst/>
            <a:cxnLst/>
            <a:rect l="l" t="t" r="r" b="b"/>
            <a:pathLst>
              <a:path w="1762684" h="1144142">
                <a:moveTo>
                  <a:pt x="0" y="0"/>
                </a:moveTo>
                <a:lnTo>
                  <a:pt x="1762684" y="0"/>
                </a:lnTo>
                <a:lnTo>
                  <a:pt x="1762684" y="1144141"/>
                </a:lnTo>
                <a:lnTo>
                  <a:pt x="0" y="1144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57429" y="1093880"/>
            <a:ext cx="11554092" cy="263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dirty="0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Ramadhan Ceria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0509" y="2497320"/>
            <a:ext cx="11606982" cy="239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dirty="0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Kita </a:t>
            </a:r>
            <a:r>
              <a:rPr lang="en-US" sz="10400" dirty="0" err="1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Bersaudara</a:t>
            </a:r>
            <a:endParaRPr lang="en-US" sz="10400" dirty="0">
              <a:solidFill>
                <a:srgbClr val="124854"/>
              </a:solidFill>
              <a:latin typeface="Mango AC"/>
              <a:ea typeface="Mango AC"/>
              <a:cs typeface="Mango AC"/>
              <a:sym typeface="Mango AC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255691" y="-2142927"/>
            <a:ext cx="5297063" cy="5620226"/>
          </a:xfrm>
          <a:custGeom>
            <a:avLst/>
            <a:gdLst/>
            <a:ahLst/>
            <a:cxnLst/>
            <a:rect l="l" t="t" r="r" b="b"/>
            <a:pathLst>
              <a:path w="5297063" h="5620226">
                <a:moveTo>
                  <a:pt x="0" y="0"/>
                </a:moveTo>
                <a:lnTo>
                  <a:pt x="5297063" y="0"/>
                </a:lnTo>
                <a:lnTo>
                  <a:pt x="5297063" y="5620227"/>
                </a:lnTo>
                <a:lnTo>
                  <a:pt x="0" y="5620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3246628" y="-2142927"/>
            <a:ext cx="5297063" cy="5620226"/>
          </a:xfrm>
          <a:custGeom>
            <a:avLst/>
            <a:gdLst/>
            <a:ahLst/>
            <a:cxnLst/>
            <a:rect l="l" t="t" r="r" b="b"/>
            <a:pathLst>
              <a:path w="5297063" h="5620226">
                <a:moveTo>
                  <a:pt x="5297063" y="0"/>
                </a:moveTo>
                <a:lnTo>
                  <a:pt x="0" y="0"/>
                </a:lnTo>
                <a:lnTo>
                  <a:pt x="0" y="5620227"/>
                </a:lnTo>
                <a:lnTo>
                  <a:pt x="5297063" y="5620227"/>
                </a:lnTo>
                <a:lnTo>
                  <a:pt x="529706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733876" y="6794265"/>
            <a:ext cx="3809815" cy="3726692"/>
          </a:xfrm>
          <a:custGeom>
            <a:avLst/>
            <a:gdLst/>
            <a:ahLst/>
            <a:cxnLst/>
            <a:rect l="l" t="t" r="r" b="b"/>
            <a:pathLst>
              <a:path w="3809815" h="3726692">
                <a:moveTo>
                  <a:pt x="0" y="0"/>
                </a:moveTo>
                <a:lnTo>
                  <a:pt x="3809815" y="0"/>
                </a:lnTo>
                <a:lnTo>
                  <a:pt x="3809815" y="3726692"/>
                </a:lnTo>
                <a:lnTo>
                  <a:pt x="0" y="37266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232003" y="6794265"/>
            <a:ext cx="3809815" cy="3726692"/>
          </a:xfrm>
          <a:custGeom>
            <a:avLst/>
            <a:gdLst/>
            <a:ahLst/>
            <a:cxnLst/>
            <a:rect l="l" t="t" r="r" b="b"/>
            <a:pathLst>
              <a:path w="3809815" h="3726692">
                <a:moveTo>
                  <a:pt x="3809815" y="0"/>
                </a:moveTo>
                <a:lnTo>
                  <a:pt x="0" y="0"/>
                </a:lnTo>
                <a:lnTo>
                  <a:pt x="0" y="3726692"/>
                </a:lnTo>
                <a:lnTo>
                  <a:pt x="3809815" y="3726692"/>
                </a:lnTo>
                <a:lnTo>
                  <a:pt x="380981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Action Button: Go Forward or Next 16">
            <a:hlinkClick r:id="" action="ppaction://hlinkshowjump?jump=nextslide" highlightClick="1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85696CB8-0562-626D-D9C4-848E1EA7ABF2}"/>
              </a:ext>
            </a:extLst>
          </p:cNvPr>
          <p:cNvSpPr/>
          <p:nvPr/>
        </p:nvSpPr>
        <p:spPr>
          <a:xfrm>
            <a:off x="6858000" y="7697854"/>
            <a:ext cx="1191739" cy="762000"/>
          </a:xfrm>
          <a:prstGeom prst="actionButtonForwardNex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137249EF-40B7-1AB5-0CDC-03331A3114B3}"/>
              </a:ext>
            </a:extLst>
          </p:cNvPr>
          <p:cNvSpPr txBox="1"/>
          <p:nvPr/>
        </p:nvSpPr>
        <p:spPr>
          <a:xfrm>
            <a:off x="7995406" y="7775279"/>
            <a:ext cx="213354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MULAI</a:t>
            </a:r>
          </a:p>
        </p:txBody>
      </p:sp>
      <p:pic>
        <p:nvPicPr>
          <p:cNvPr id="19" name="ramadhan-kareem-299541">
            <a:hlinkClick r:id="" action="ppaction://media"/>
            <a:extLst>
              <a:ext uri="{FF2B5EF4-FFF2-40B4-BE49-F238E27FC236}">
                <a16:creationId xmlns:a16="http://schemas.microsoft.com/office/drawing/2014/main" id="{989F14CF-8B9B-FAA9-EC69-BF26594DA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35878" y="7776105"/>
            <a:ext cx="487363" cy="487363"/>
          </a:xfrm>
          <a:prstGeom prst="rect">
            <a:avLst/>
          </a:prstGeom>
          <a:solidFill>
            <a:srgbClr val="F8CFAC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160" y="8847631"/>
            <a:ext cx="22624944" cy="2637328"/>
            <a:chOff x="0" y="0"/>
            <a:chExt cx="5958833" cy="694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58833" cy="694605"/>
            </a:xfrm>
            <a:custGeom>
              <a:avLst/>
              <a:gdLst/>
              <a:ahLst/>
              <a:cxnLst/>
              <a:rect l="l" t="t" r="r" b="b"/>
              <a:pathLst>
                <a:path w="5958833" h="694605">
                  <a:moveTo>
                    <a:pt x="0" y="0"/>
                  </a:moveTo>
                  <a:lnTo>
                    <a:pt x="5958833" y="0"/>
                  </a:lnTo>
                  <a:lnTo>
                    <a:pt x="5958833" y="694605"/>
                  </a:lnTo>
                  <a:lnTo>
                    <a:pt x="0" y="694605"/>
                  </a:lnTo>
                  <a:close/>
                </a:path>
              </a:pathLst>
            </a:custGeom>
            <a:solidFill>
              <a:srgbClr val="91BC5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58833" cy="732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60471" y="1325530"/>
            <a:ext cx="3817663" cy="7811076"/>
          </a:xfrm>
          <a:custGeom>
            <a:avLst/>
            <a:gdLst/>
            <a:ahLst/>
            <a:cxnLst/>
            <a:rect l="l" t="t" r="r" b="b"/>
            <a:pathLst>
              <a:path w="3817663" h="7811076">
                <a:moveTo>
                  <a:pt x="0" y="0"/>
                </a:moveTo>
                <a:lnTo>
                  <a:pt x="3817663" y="0"/>
                </a:lnTo>
                <a:lnTo>
                  <a:pt x="3817663" y="7811076"/>
                </a:lnTo>
                <a:lnTo>
                  <a:pt x="0" y="781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41561" y="4193376"/>
            <a:ext cx="4237820" cy="6108570"/>
          </a:xfrm>
          <a:custGeom>
            <a:avLst/>
            <a:gdLst/>
            <a:ahLst/>
            <a:cxnLst/>
            <a:rect l="l" t="t" r="r" b="b"/>
            <a:pathLst>
              <a:path w="4237820" h="6108570">
                <a:moveTo>
                  <a:pt x="0" y="0"/>
                </a:moveTo>
                <a:lnTo>
                  <a:pt x="4237820" y="0"/>
                </a:lnTo>
                <a:lnTo>
                  <a:pt x="4237820" y="6108569"/>
                </a:lnTo>
                <a:lnTo>
                  <a:pt x="0" y="610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952" y="4193376"/>
            <a:ext cx="5382096" cy="8229600"/>
          </a:xfrm>
          <a:custGeom>
            <a:avLst/>
            <a:gdLst/>
            <a:ahLst/>
            <a:cxnLst/>
            <a:rect l="l" t="t" r="r" b="b"/>
            <a:pathLst>
              <a:path w="5382096" h="8229600">
                <a:moveTo>
                  <a:pt x="0" y="0"/>
                </a:moveTo>
                <a:lnTo>
                  <a:pt x="5382096" y="0"/>
                </a:lnTo>
                <a:lnTo>
                  <a:pt x="53820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815" y="4193376"/>
            <a:ext cx="5925312" cy="8229600"/>
          </a:xfrm>
          <a:custGeom>
            <a:avLst/>
            <a:gdLst/>
            <a:ahLst/>
            <a:cxnLst/>
            <a:rect l="l" t="t" r="r" b="b"/>
            <a:pathLst>
              <a:path w="5925312" h="8229600">
                <a:moveTo>
                  <a:pt x="0" y="0"/>
                </a:moveTo>
                <a:lnTo>
                  <a:pt x="5925312" y="0"/>
                </a:lnTo>
                <a:lnTo>
                  <a:pt x="59253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23234" y="1296955"/>
            <a:ext cx="12637237" cy="170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5"/>
              </a:lnSpc>
            </a:pPr>
            <a:r>
              <a:rPr lang="en-US" sz="11070">
                <a:solidFill>
                  <a:srgbClr val="2D6057"/>
                </a:solidFill>
                <a:latin typeface="Poetsen"/>
                <a:ea typeface="Poetsen"/>
                <a:cs typeface="Poetsen"/>
                <a:sym typeface="Poetsen"/>
              </a:rPr>
              <a:t>Senyum dan Salam</a:t>
            </a:r>
          </a:p>
        </p:txBody>
      </p:sp>
      <p:sp>
        <p:nvSpPr>
          <p:cNvPr id="12" name="Rectangle 11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129812D8-762C-C8C4-DFA4-B31E150903D2}"/>
              </a:ext>
            </a:extLst>
          </p:cNvPr>
          <p:cNvSpPr/>
          <p:nvPr/>
        </p:nvSpPr>
        <p:spPr>
          <a:xfrm rot="10800000">
            <a:off x="7966264" y="8321970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E09F3C3C-AA47-4CF0-EDEE-E4A46213226B}"/>
              </a:ext>
            </a:extLst>
          </p:cNvPr>
          <p:cNvSpPr/>
          <p:nvPr/>
        </p:nvSpPr>
        <p:spPr>
          <a:xfrm rot="10800000">
            <a:off x="8241758" y="8502992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970439" y="2442397"/>
            <a:ext cx="3288861" cy="1530815"/>
          </a:xfrm>
          <a:custGeom>
            <a:avLst/>
            <a:gdLst/>
            <a:ahLst/>
            <a:cxnLst/>
            <a:rect l="l" t="t" r="r" b="b"/>
            <a:pathLst>
              <a:path w="3288861" h="1530815">
                <a:moveTo>
                  <a:pt x="3288861" y="0"/>
                </a:moveTo>
                <a:lnTo>
                  <a:pt x="0" y="0"/>
                </a:lnTo>
                <a:lnTo>
                  <a:pt x="0" y="1530815"/>
                </a:lnTo>
                <a:lnTo>
                  <a:pt x="3288861" y="1530815"/>
                </a:lnTo>
                <a:lnTo>
                  <a:pt x="32888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47803" y="435113"/>
            <a:ext cx="2275465" cy="11981145"/>
          </a:xfrm>
          <a:custGeom>
            <a:avLst/>
            <a:gdLst/>
            <a:ahLst/>
            <a:cxnLst/>
            <a:rect l="l" t="t" r="r" b="b"/>
            <a:pathLst>
              <a:path w="2275465" h="11981145">
                <a:moveTo>
                  <a:pt x="0" y="0"/>
                </a:moveTo>
                <a:lnTo>
                  <a:pt x="2275465" y="0"/>
                </a:lnTo>
                <a:lnTo>
                  <a:pt x="2275465" y="11981145"/>
                </a:lnTo>
                <a:lnTo>
                  <a:pt x="0" y="1198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30979"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15718987" y="4776837"/>
            <a:ext cx="2741486" cy="4114800"/>
          </a:xfrm>
          <a:custGeom>
            <a:avLst/>
            <a:gdLst/>
            <a:ahLst/>
            <a:cxnLst/>
            <a:rect l="l" t="t" r="r" b="b"/>
            <a:pathLst>
              <a:path w="2741486" h="4114800">
                <a:moveTo>
                  <a:pt x="0" y="0"/>
                </a:moveTo>
                <a:lnTo>
                  <a:pt x="2741486" y="0"/>
                </a:lnTo>
                <a:lnTo>
                  <a:pt x="2741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-342043" y="4776837"/>
            <a:ext cx="2741486" cy="4114800"/>
          </a:xfrm>
          <a:custGeom>
            <a:avLst/>
            <a:gdLst/>
            <a:ahLst/>
            <a:cxnLst/>
            <a:rect l="l" t="t" r="r" b="b"/>
            <a:pathLst>
              <a:path w="2741486" h="4114800">
                <a:moveTo>
                  <a:pt x="2741486" y="0"/>
                </a:moveTo>
                <a:lnTo>
                  <a:pt x="0" y="0"/>
                </a:lnTo>
                <a:lnTo>
                  <a:pt x="0" y="4114800"/>
                </a:lnTo>
                <a:lnTo>
                  <a:pt x="2741486" y="4114800"/>
                </a:lnTo>
                <a:lnTo>
                  <a:pt x="274148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6015" y="634571"/>
            <a:ext cx="9233796" cy="9176085"/>
          </a:xfrm>
          <a:custGeom>
            <a:avLst/>
            <a:gdLst/>
            <a:ahLst/>
            <a:cxnLst/>
            <a:rect l="l" t="t" r="r" b="b"/>
            <a:pathLst>
              <a:path w="9233796" h="9176085">
                <a:moveTo>
                  <a:pt x="0" y="0"/>
                </a:moveTo>
                <a:lnTo>
                  <a:pt x="9233796" y="0"/>
                </a:lnTo>
                <a:lnTo>
                  <a:pt x="9233796" y="9176085"/>
                </a:lnTo>
                <a:lnTo>
                  <a:pt x="0" y="91760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88751" y="3973212"/>
            <a:ext cx="4763278" cy="8039288"/>
          </a:xfrm>
          <a:custGeom>
            <a:avLst/>
            <a:gdLst/>
            <a:ahLst/>
            <a:cxnLst/>
            <a:rect l="l" t="t" r="r" b="b"/>
            <a:pathLst>
              <a:path w="4763278" h="8039288">
                <a:moveTo>
                  <a:pt x="0" y="0"/>
                </a:moveTo>
                <a:lnTo>
                  <a:pt x="4763278" y="0"/>
                </a:lnTo>
                <a:lnTo>
                  <a:pt x="4763278" y="8039288"/>
                </a:lnTo>
                <a:lnTo>
                  <a:pt x="0" y="80392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29972" y="-1028700"/>
            <a:ext cx="3317558" cy="4114800"/>
          </a:xfrm>
          <a:custGeom>
            <a:avLst/>
            <a:gdLst/>
            <a:ahLst/>
            <a:cxnLst/>
            <a:rect l="l" t="t" r="r" b="b"/>
            <a:pathLst>
              <a:path w="3317558" h="4114800">
                <a:moveTo>
                  <a:pt x="0" y="0"/>
                </a:moveTo>
                <a:lnTo>
                  <a:pt x="3317558" y="0"/>
                </a:lnTo>
                <a:lnTo>
                  <a:pt x="33175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49540" y="743219"/>
            <a:ext cx="6280432" cy="23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70"/>
              </a:lnSpc>
            </a:pPr>
            <a:r>
              <a:rPr lang="en-US" sz="12479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PUASA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838296" y="-1028700"/>
            <a:ext cx="3317558" cy="4114800"/>
          </a:xfrm>
          <a:custGeom>
            <a:avLst/>
            <a:gdLst/>
            <a:ahLst/>
            <a:cxnLst/>
            <a:rect l="l" t="t" r="r" b="b"/>
            <a:pathLst>
              <a:path w="3317558" h="4114800">
                <a:moveTo>
                  <a:pt x="3317557" y="0"/>
                </a:moveTo>
                <a:lnTo>
                  <a:pt x="0" y="0"/>
                </a:lnTo>
                <a:lnTo>
                  <a:pt x="0" y="4114800"/>
                </a:lnTo>
                <a:lnTo>
                  <a:pt x="3317557" y="4114800"/>
                </a:lnTo>
                <a:lnTo>
                  <a:pt x="331755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74074" y="7753256"/>
            <a:ext cx="3631311" cy="4114800"/>
          </a:xfrm>
          <a:custGeom>
            <a:avLst/>
            <a:gdLst/>
            <a:ahLst/>
            <a:cxnLst/>
            <a:rect l="l" t="t" r="r" b="b"/>
            <a:pathLst>
              <a:path w="3631311" h="4114800">
                <a:moveTo>
                  <a:pt x="0" y="0"/>
                </a:moveTo>
                <a:lnTo>
                  <a:pt x="3631311" y="0"/>
                </a:lnTo>
                <a:lnTo>
                  <a:pt x="3631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-617385" y="7753256"/>
            <a:ext cx="3631311" cy="4114800"/>
          </a:xfrm>
          <a:custGeom>
            <a:avLst/>
            <a:gdLst/>
            <a:ahLst/>
            <a:cxnLst/>
            <a:rect l="l" t="t" r="r" b="b"/>
            <a:pathLst>
              <a:path w="3631311" h="4114800">
                <a:moveTo>
                  <a:pt x="3631311" y="0"/>
                </a:moveTo>
                <a:lnTo>
                  <a:pt x="0" y="0"/>
                </a:lnTo>
                <a:lnTo>
                  <a:pt x="0" y="4114800"/>
                </a:lnTo>
                <a:lnTo>
                  <a:pt x="3631311" y="4114800"/>
                </a:lnTo>
                <a:lnTo>
                  <a:pt x="363131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969365" y="2442397"/>
            <a:ext cx="3288861" cy="1530815"/>
          </a:xfrm>
          <a:custGeom>
            <a:avLst/>
            <a:gdLst/>
            <a:ahLst/>
            <a:cxnLst/>
            <a:rect l="l" t="t" r="r" b="b"/>
            <a:pathLst>
              <a:path w="3288861" h="1530815">
                <a:moveTo>
                  <a:pt x="0" y="0"/>
                </a:moveTo>
                <a:lnTo>
                  <a:pt x="3288861" y="0"/>
                </a:lnTo>
                <a:lnTo>
                  <a:pt x="3288861" y="1530815"/>
                </a:lnTo>
                <a:lnTo>
                  <a:pt x="0" y="1530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97074" y="3313100"/>
            <a:ext cx="9746229" cy="5945200"/>
          </a:xfrm>
          <a:custGeom>
            <a:avLst/>
            <a:gdLst/>
            <a:ahLst/>
            <a:cxnLst/>
            <a:rect l="l" t="t" r="r" b="b"/>
            <a:pathLst>
              <a:path w="9746229" h="5945200">
                <a:moveTo>
                  <a:pt x="0" y="0"/>
                </a:moveTo>
                <a:lnTo>
                  <a:pt x="9746230" y="0"/>
                </a:lnTo>
                <a:lnTo>
                  <a:pt x="9746230" y="5945200"/>
                </a:lnTo>
                <a:lnTo>
                  <a:pt x="0" y="59452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>
            <a:hlinkClick r:id="" action="ppaction://hlinkshowjump?jump=next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20EEB2AF-64DE-58F7-BBEC-E134936A0DF5}"/>
              </a:ext>
            </a:extLst>
          </p:cNvPr>
          <p:cNvSpPr/>
          <p:nvPr/>
        </p:nvSpPr>
        <p:spPr>
          <a:xfrm>
            <a:off x="8509191" y="7230856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hlinkClick r:id="" action="ppaction://hlinkshowjump?jump=next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92CF8760-ACFF-8F61-B9AD-5101046A879C}"/>
              </a:ext>
            </a:extLst>
          </p:cNvPr>
          <p:cNvSpPr/>
          <p:nvPr/>
        </p:nvSpPr>
        <p:spPr>
          <a:xfrm>
            <a:off x="8784685" y="7411878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hlinkClick r:id="" action="ppaction://hlinkshowjump?jump=previous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32397FD1-C814-A60E-4CF5-D7C816347EBD}"/>
              </a:ext>
            </a:extLst>
          </p:cNvPr>
          <p:cNvSpPr/>
          <p:nvPr/>
        </p:nvSpPr>
        <p:spPr>
          <a:xfrm rot="10800000">
            <a:off x="5590355" y="7230856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hlinkClick r:id="" action="ppaction://hlinkshowjump?jump=previous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AF708FD4-151C-C791-76AC-94F1657466EF}"/>
              </a:ext>
            </a:extLst>
          </p:cNvPr>
          <p:cNvSpPr/>
          <p:nvPr/>
        </p:nvSpPr>
        <p:spPr>
          <a:xfrm rot="10800000">
            <a:off x="5865849" y="7411878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D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89874" y="649296"/>
            <a:ext cx="10056166" cy="9993315"/>
          </a:xfrm>
          <a:custGeom>
            <a:avLst/>
            <a:gdLst/>
            <a:ahLst/>
            <a:cxnLst/>
            <a:rect l="l" t="t" r="r" b="b"/>
            <a:pathLst>
              <a:path w="10056166" h="9993315">
                <a:moveTo>
                  <a:pt x="0" y="0"/>
                </a:moveTo>
                <a:lnTo>
                  <a:pt x="10056166" y="0"/>
                </a:lnTo>
                <a:lnTo>
                  <a:pt x="10056166" y="9993315"/>
                </a:lnTo>
                <a:lnTo>
                  <a:pt x="0" y="999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6618" y="2413011"/>
            <a:ext cx="8872884" cy="8229600"/>
          </a:xfrm>
          <a:custGeom>
            <a:avLst/>
            <a:gdLst/>
            <a:ahLst/>
            <a:cxnLst/>
            <a:rect l="l" t="t" r="r" b="b"/>
            <a:pathLst>
              <a:path w="8872884" h="8229600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33401" y="-1922517"/>
            <a:ext cx="4869586" cy="4114800"/>
          </a:xfrm>
          <a:custGeom>
            <a:avLst/>
            <a:gdLst/>
            <a:ahLst/>
            <a:cxnLst/>
            <a:rect l="l" t="t" r="r" b="b"/>
            <a:pathLst>
              <a:path w="4869586" h="4114800">
                <a:moveTo>
                  <a:pt x="0" y="0"/>
                </a:moveTo>
                <a:lnTo>
                  <a:pt x="4869586" y="0"/>
                </a:lnTo>
                <a:lnTo>
                  <a:pt x="4869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832927" y="-1922517"/>
            <a:ext cx="4869586" cy="4114800"/>
          </a:xfrm>
          <a:custGeom>
            <a:avLst/>
            <a:gdLst/>
            <a:ahLst/>
            <a:cxnLst/>
            <a:rect l="l" t="t" r="r" b="b"/>
            <a:pathLst>
              <a:path w="4869586" h="4114800">
                <a:moveTo>
                  <a:pt x="4869586" y="0"/>
                </a:moveTo>
                <a:lnTo>
                  <a:pt x="0" y="0"/>
                </a:lnTo>
                <a:lnTo>
                  <a:pt x="0" y="4114800"/>
                </a:lnTo>
                <a:lnTo>
                  <a:pt x="4869586" y="4114800"/>
                </a:lnTo>
                <a:lnTo>
                  <a:pt x="48695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68194" y="3479337"/>
            <a:ext cx="7552176" cy="279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47"/>
              </a:lnSpc>
            </a:pPr>
            <a:r>
              <a:rPr lang="en-US" sz="14891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SHAUR</a:t>
            </a:r>
          </a:p>
        </p:txBody>
      </p:sp>
      <p:sp>
        <p:nvSpPr>
          <p:cNvPr id="7" name="Rectangle 6">
            <a:hlinkClick r:id="" action="ppaction://hlinkshowjump?jump=nex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75A7F71F-C173-7816-B54C-F019F74A0103}"/>
              </a:ext>
            </a:extLst>
          </p:cNvPr>
          <p:cNvSpPr/>
          <p:nvPr/>
        </p:nvSpPr>
        <p:spPr>
          <a:xfrm>
            <a:off x="13205836" y="6578588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hlinkClick r:id="" action="ppaction://hlinkshowjump?jump=nex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0AD4C76-F19A-468A-8492-0C0312FD337E}"/>
              </a:ext>
            </a:extLst>
          </p:cNvPr>
          <p:cNvSpPr/>
          <p:nvPr/>
        </p:nvSpPr>
        <p:spPr>
          <a:xfrm>
            <a:off x="13481330" y="6759610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F591DE2C-4E4C-B88D-0310-DC8612CB665A}"/>
              </a:ext>
            </a:extLst>
          </p:cNvPr>
          <p:cNvSpPr/>
          <p:nvPr/>
        </p:nvSpPr>
        <p:spPr>
          <a:xfrm rot="10800000">
            <a:off x="10287000" y="6578588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rrow: Right 9">
            <a:hlinkClick r:id="" action="ppaction://hlinkshowjump?jump=previous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BA3B6157-FDD9-523C-5C5C-9288321B0E2B}"/>
              </a:ext>
            </a:extLst>
          </p:cNvPr>
          <p:cNvSpPr/>
          <p:nvPr/>
        </p:nvSpPr>
        <p:spPr>
          <a:xfrm rot="10800000">
            <a:off x="10562494" y="6759610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402" y="7842512"/>
            <a:ext cx="19872224" cy="4191233"/>
          </a:xfrm>
          <a:custGeom>
            <a:avLst/>
            <a:gdLst/>
            <a:ahLst/>
            <a:cxnLst/>
            <a:rect l="l" t="t" r="r" b="b"/>
            <a:pathLst>
              <a:path w="19872224" h="4191233">
                <a:moveTo>
                  <a:pt x="0" y="0"/>
                </a:moveTo>
                <a:lnTo>
                  <a:pt x="19872224" y="0"/>
                </a:lnTo>
                <a:lnTo>
                  <a:pt x="19872224" y="4191233"/>
                </a:lnTo>
                <a:lnTo>
                  <a:pt x="0" y="4191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09733" y="348871"/>
            <a:ext cx="9649567" cy="9589257"/>
          </a:xfrm>
          <a:custGeom>
            <a:avLst/>
            <a:gdLst/>
            <a:ahLst/>
            <a:cxnLst/>
            <a:rect l="l" t="t" r="r" b="b"/>
            <a:pathLst>
              <a:path w="9649567" h="9589257">
                <a:moveTo>
                  <a:pt x="0" y="0"/>
                </a:moveTo>
                <a:lnTo>
                  <a:pt x="9649567" y="0"/>
                </a:lnTo>
                <a:lnTo>
                  <a:pt x="9649567" y="9589258"/>
                </a:lnTo>
                <a:lnTo>
                  <a:pt x="0" y="958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79270" y="3180349"/>
            <a:ext cx="8910492" cy="420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0"/>
              </a:lnSpc>
            </a:pPr>
            <a:r>
              <a:rPr lang="en-US" sz="8891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AKU BELAJAR TARAWIH DAN ITIKAF</a:t>
            </a:r>
          </a:p>
        </p:txBody>
      </p:sp>
      <p:sp>
        <p:nvSpPr>
          <p:cNvPr id="5" name="Freeform 5"/>
          <p:cNvSpPr/>
          <p:nvPr/>
        </p:nvSpPr>
        <p:spPr>
          <a:xfrm>
            <a:off x="6342171" y="-1953822"/>
            <a:ext cx="3238418" cy="4860665"/>
          </a:xfrm>
          <a:custGeom>
            <a:avLst/>
            <a:gdLst/>
            <a:ahLst/>
            <a:cxnLst/>
            <a:rect l="l" t="t" r="r" b="b"/>
            <a:pathLst>
              <a:path w="3238418" h="4860665">
                <a:moveTo>
                  <a:pt x="0" y="0"/>
                </a:moveTo>
                <a:lnTo>
                  <a:pt x="3238418" y="0"/>
                </a:lnTo>
                <a:lnTo>
                  <a:pt x="3238418" y="4860665"/>
                </a:lnTo>
                <a:lnTo>
                  <a:pt x="0" y="4860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83924" y="3783247"/>
            <a:ext cx="2425247" cy="1574206"/>
          </a:xfrm>
          <a:custGeom>
            <a:avLst/>
            <a:gdLst/>
            <a:ahLst/>
            <a:cxnLst/>
            <a:rect l="l" t="t" r="r" b="b"/>
            <a:pathLst>
              <a:path w="2425247" h="1574206">
                <a:moveTo>
                  <a:pt x="0" y="0"/>
                </a:moveTo>
                <a:lnTo>
                  <a:pt x="2425248" y="0"/>
                </a:lnTo>
                <a:lnTo>
                  <a:pt x="2425248" y="1574206"/>
                </a:lnTo>
                <a:lnTo>
                  <a:pt x="0" y="15742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25771" y="1987253"/>
            <a:ext cx="1654471" cy="1073902"/>
          </a:xfrm>
          <a:custGeom>
            <a:avLst/>
            <a:gdLst/>
            <a:ahLst/>
            <a:cxnLst/>
            <a:rect l="l" t="t" r="r" b="b"/>
            <a:pathLst>
              <a:path w="1654471" h="1073902">
                <a:moveTo>
                  <a:pt x="0" y="0"/>
                </a:moveTo>
                <a:lnTo>
                  <a:pt x="1654471" y="0"/>
                </a:lnTo>
                <a:lnTo>
                  <a:pt x="1654471" y="1073902"/>
                </a:lnTo>
                <a:lnTo>
                  <a:pt x="0" y="1073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33876" y="6794265"/>
            <a:ext cx="3809815" cy="3726692"/>
          </a:xfrm>
          <a:custGeom>
            <a:avLst/>
            <a:gdLst/>
            <a:ahLst/>
            <a:cxnLst/>
            <a:rect l="l" t="t" r="r" b="b"/>
            <a:pathLst>
              <a:path w="3809815" h="3726692">
                <a:moveTo>
                  <a:pt x="0" y="0"/>
                </a:moveTo>
                <a:lnTo>
                  <a:pt x="3809815" y="0"/>
                </a:lnTo>
                <a:lnTo>
                  <a:pt x="3809815" y="3726692"/>
                </a:lnTo>
                <a:lnTo>
                  <a:pt x="0" y="37266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95966" y="2524204"/>
            <a:ext cx="4059124" cy="7413925"/>
          </a:xfrm>
          <a:custGeom>
            <a:avLst/>
            <a:gdLst/>
            <a:ahLst/>
            <a:cxnLst/>
            <a:rect l="l" t="t" r="r" b="b"/>
            <a:pathLst>
              <a:path w="4059124" h="7413925">
                <a:moveTo>
                  <a:pt x="0" y="0"/>
                </a:moveTo>
                <a:lnTo>
                  <a:pt x="4059124" y="0"/>
                </a:lnTo>
                <a:lnTo>
                  <a:pt x="4059124" y="7413925"/>
                </a:lnTo>
                <a:lnTo>
                  <a:pt x="0" y="7413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232003" y="6794265"/>
            <a:ext cx="3809815" cy="3726692"/>
          </a:xfrm>
          <a:custGeom>
            <a:avLst/>
            <a:gdLst/>
            <a:ahLst/>
            <a:cxnLst/>
            <a:rect l="l" t="t" r="r" b="b"/>
            <a:pathLst>
              <a:path w="3809815" h="3726692">
                <a:moveTo>
                  <a:pt x="3809815" y="0"/>
                </a:moveTo>
                <a:lnTo>
                  <a:pt x="0" y="0"/>
                </a:lnTo>
                <a:lnTo>
                  <a:pt x="0" y="3726692"/>
                </a:lnTo>
                <a:lnTo>
                  <a:pt x="3809815" y="3726692"/>
                </a:lnTo>
                <a:lnTo>
                  <a:pt x="38098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>
            <a:hlinkClick r:id="" action="ppaction://hlinkshowjump?jump=next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2B5C00DE-7099-B2A3-D03E-0EAADB4C4CDE}"/>
              </a:ext>
            </a:extLst>
          </p:cNvPr>
          <p:cNvSpPr/>
          <p:nvPr/>
        </p:nvSpPr>
        <p:spPr>
          <a:xfrm>
            <a:off x="13036531" y="7350983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next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E8CBB643-1E98-E839-04F5-3E6C3FDBB6B4}"/>
              </a:ext>
            </a:extLst>
          </p:cNvPr>
          <p:cNvSpPr/>
          <p:nvPr/>
        </p:nvSpPr>
        <p:spPr>
          <a:xfrm>
            <a:off x="13312025" y="7532005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" action="ppaction://hlinkshowjump?jump=previous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2F886BD4-1B99-9075-E104-875243D90213}"/>
              </a:ext>
            </a:extLst>
          </p:cNvPr>
          <p:cNvSpPr/>
          <p:nvPr/>
        </p:nvSpPr>
        <p:spPr>
          <a:xfrm rot="10800000">
            <a:off x="10117695" y="7350983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previous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3FC6359B-6A39-E458-37BA-637DE6F9823B}"/>
              </a:ext>
            </a:extLst>
          </p:cNvPr>
          <p:cNvSpPr/>
          <p:nvPr/>
        </p:nvSpPr>
        <p:spPr>
          <a:xfrm rot="10800000">
            <a:off x="10393189" y="7532005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D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3760" y="8485770"/>
            <a:ext cx="9396592" cy="2325685"/>
            <a:chOff x="0" y="0"/>
            <a:chExt cx="2474822" cy="6125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4822" cy="612526"/>
            </a:xfrm>
            <a:custGeom>
              <a:avLst/>
              <a:gdLst/>
              <a:ahLst/>
              <a:cxnLst/>
              <a:rect l="l" t="t" r="r" b="b"/>
              <a:pathLst>
                <a:path w="2474822" h="612526">
                  <a:moveTo>
                    <a:pt x="1237411" y="0"/>
                  </a:moveTo>
                  <a:cubicBezTo>
                    <a:pt x="554008" y="0"/>
                    <a:pt x="0" y="137119"/>
                    <a:pt x="0" y="306263"/>
                  </a:cubicBezTo>
                  <a:cubicBezTo>
                    <a:pt x="0" y="475407"/>
                    <a:pt x="554008" y="612526"/>
                    <a:pt x="1237411" y="612526"/>
                  </a:cubicBezTo>
                  <a:cubicBezTo>
                    <a:pt x="1920815" y="612526"/>
                    <a:pt x="2474822" y="475407"/>
                    <a:pt x="2474822" y="306263"/>
                  </a:cubicBezTo>
                  <a:cubicBezTo>
                    <a:pt x="2474822" y="137119"/>
                    <a:pt x="1920815" y="0"/>
                    <a:pt x="1237411" y="0"/>
                  </a:cubicBezTo>
                  <a:close/>
                </a:path>
              </a:pathLst>
            </a:custGeom>
            <a:solidFill>
              <a:srgbClr val="58AC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32015" y="28849"/>
              <a:ext cx="2010793" cy="526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387873" y="0"/>
            <a:ext cx="6485516" cy="8851201"/>
          </a:xfrm>
          <a:custGeom>
            <a:avLst/>
            <a:gdLst/>
            <a:ahLst/>
            <a:cxnLst/>
            <a:rect l="l" t="t" r="r" b="b"/>
            <a:pathLst>
              <a:path w="6485516" h="8851201">
                <a:moveTo>
                  <a:pt x="0" y="0"/>
                </a:moveTo>
                <a:lnTo>
                  <a:pt x="6485516" y="0"/>
                </a:lnTo>
                <a:lnTo>
                  <a:pt x="6485516" y="8851201"/>
                </a:lnTo>
                <a:lnTo>
                  <a:pt x="0" y="885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83890" y="3175145"/>
            <a:ext cx="9256406" cy="8145638"/>
          </a:xfrm>
          <a:custGeom>
            <a:avLst/>
            <a:gdLst/>
            <a:ahLst/>
            <a:cxnLst/>
            <a:rect l="l" t="t" r="r" b="b"/>
            <a:pathLst>
              <a:path w="9256406" h="8145638">
                <a:moveTo>
                  <a:pt x="0" y="0"/>
                </a:moveTo>
                <a:lnTo>
                  <a:pt x="9256406" y="0"/>
                </a:lnTo>
                <a:lnTo>
                  <a:pt x="9256406" y="8145638"/>
                </a:lnTo>
                <a:lnTo>
                  <a:pt x="0" y="8145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02453"/>
            <a:ext cx="9340472" cy="9282094"/>
          </a:xfrm>
          <a:custGeom>
            <a:avLst/>
            <a:gdLst/>
            <a:ahLst/>
            <a:cxnLst/>
            <a:rect l="l" t="t" r="r" b="b"/>
            <a:pathLst>
              <a:path w="9340472" h="9282094">
                <a:moveTo>
                  <a:pt x="0" y="0"/>
                </a:moveTo>
                <a:lnTo>
                  <a:pt x="9340472" y="0"/>
                </a:lnTo>
                <a:lnTo>
                  <a:pt x="9340472" y="9282094"/>
                </a:lnTo>
                <a:lnTo>
                  <a:pt x="0" y="928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8506" y="4011554"/>
            <a:ext cx="7940859" cy="204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32"/>
              </a:lnSpc>
            </a:pPr>
            <a:r>
              <a:rPr lang="en-US" sz="12026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TARAWIH</a:t>
            </a:r>
          </a:p>
        </p:txBody>
      </p:sp>
      <p:sp>
        <p:nvSpPr>
          <p:cNvPr id="9" name="Freeform 9"/>
          <p:cNvSpPr/>
          <p:nvPr/>
        </p:nvSpPr>
        <p:spPr>
          <a:xfrm>
            <a:off x="-393410" y="-1953822"/>
            <a:ext cx="3238418" cy="4860665"/>
          </a:xfrm>
          <a:custGeom>
            <a:avLst/>
            <a:gdLst/>
            <a:ahLst/>
            <a:cxnLst/>
            <a:rect l="l" t="t" r="r" b="b"/>
            <a:pathLst>
              <a:path w="3238418" h="4860665">
                <a:moveTo>
                  <a:pt x="0" y="0"/>
                </a:moveTo>
                <a:lnTo>
                  <a:pt x="3238418" y="0"/>
                </a:lnTo>
                <a:lnTo>
                  <a:pt x="3238418" y="4860665"/>
                </a:lnTo>
                <a:lnTo>
                  <a:pt x="0" y="4860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8552863" y="-1901936"/>
            <a:ext cx="3238418" cy="4860665"/>
          </a:xfrm>
          <a:custGeom>
            <a:avLst/>
            <a:gdLst/>
            <a:ahLst/>
            <a:cxnLst/>
            <a:rect l="l" t="t" r="r" b="b"/>
            <a:pathLst>
              <a:path w="3238418" h="4860665">
                <a:moveTo>
                  <a:pt x="3238418" y="0"/>
                </a:moveTo>
                <a:lnTo>
                  <a:pt x="0" y="0"/>
                </a:lnTo>
                <a:lnTo>
                  <a:pt x="0" y="4860665"/>
                </a:lnTo>
                <a:lnTo>
                  <a:pt x="3238418" y="4860665"/>
                </a:lnTo>
                <a:lnTo>
                  <a:pt x="32384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90742" y="3024377"/>
            <a:ext cx="1372323" cy="1423941"/>
          </a:xfrm>
          <a:custGeom>
            <a:avLst/>
            <a:gdLst/>
            <a:ahLst/>
            <a:cxnLst/>
            <a:rect l="l" t="t" r="r" b="b"/>
            <a:pathLst>
              <a:path w="1372323" h="1423941">
                <a:moveTo>
                  <a:pt x="0" y="0"/>
                </a:moveTo>
                <a:lnTo>
                  <a:pt x="1372323" y="0"/>
                </a:lnTo>
                <a:lnTo>
                  <a:pt x="1372323" y="1423941"/>
                </a:lnTo>
                <a:lnTo>
                  <a:pt x="0" y="14239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23004" y="2819160"/>
            <a:ext cx="855220" cy="711970"/>
          </a:xfrm>
          <a:custGeom>
            <a:avLst/>
            <a:gdLst/>
            <a:ahLst/>
            <a:cxnLst/>
            <a:rect l="l" t="t" r="r" b="b"/>
            <a:pathLst>
              <a:path w="855220" h="711970">
                <a:moveTo>
                  <a:pt x="0" y="0"/>
                </a:moveTo>
                <a:lnTo>
                  <a:pt x="855220" y="0"/>
                </a:lnTo>
                <a:lnTo>
                  <a:pt x="855220" y="711970"/>
                </a:lnTo>
                <a:lnTo>
                  <a:pt x="0" y="7119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21074" y="5817654"/>
            <a:ext cx="3501930" cy="3440646"/>
          </a:xfrm>
          <a:custGeom>
            <a:avLst/>
            <a:gdLst/>
            <a:ahLst/>
            <a:cxnLst/>
            <a:rect l="l" t="t" r="r" b="b"/>
            <a:pathLst>
              <a:path w="3501930" h="3440646">
                <a:moveTo>
                  <a:pt x="0" y="0"/>
                </a:moveTo>
                <a:lnTo>
                  <a:pt x="3501930" y="0"/>
                </a:lnTo>
                <a:lnTo>
                  <a:pt x="3501930" y="3440646"/>
                </a:lnTo>
                <a:lnTo>
                  <a:pt x="0" y="34406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3">
            <a:hlinkClick r:id="" action="ppaction://hlinkshowjump?jump=nextslide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1DF6484E-4656-6089-C2EC-6937A1D2F55B}"/>
              </a:ext>
            </a:extLst>
          </p:cNvPr>
          <p:cNvSpPr/>
          <p:nvPr/>
        </p:nvSpPr>
        <p:spPr>
          <a:xfrm>
            <a:off x="6257725" y="6399083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hlinkClick r:id="" action="ppaction://hlinkshowjump?jump=nextslide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63C7D4C1-04ED-F6F3-245D-D7AF96BC6DDF}"/>
              </a:ext>
            </a:extLst>
          </p:cNvPr>
          <p:cNvSpPr/>
          <p:nvPr/>
        </p:nvSpPr>
        <p:spPr>
          <a:xfrm>
            <a:off x="6533219" y="6580105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hlinkClick r:id="" action="ppaction://hlinkshowjump?jump=previousslide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F6C500AC-7545-7A19-9A86-1303EC711F7D}"/>
              </a:ext>
            </a:extLst>
          </p:cNvPr>
          <p:cNvSpPr/>
          <p:nvPr/>
        </p:nvSpPr>
        <p:spPr>
          <a:xfrm rot="10800000">
            <a:off x="3338889" y="6399083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hlinkClick r:id="" action="ppaction://hlinkshowjump?jump=previousslide">
              <a:snd r:embed="rId15" name="click.wav"/>
            </a:hlinkClick>
            <a:extLst>
              <a:ext uri="{FF2B5EF4-FFF2-40B4-BE49-F238E27FC236}">
                <a16:creationId xmlns:a16="http://schemas.microsoft.com/office/drawing/2014/main" id="{2D2B7FCD-C9B8-86BC-39A5-BE9206BB5090}"/>
              </a:ext>
            </a:extLst>
          </p:cNvPr>
          <p:cNvSpPr/>
          <p:nvPr/>
        </p:nvSpPr>
        <p:spPr>
          <a:xfrm rot="10800000">
            <a:off x="3614383" y="6580105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0544" y="1242066"/>
            <a:ext cx="8369037" cy="8316730"/>
          </a:xfrm>
          <a:custGeom>
            <a:avLst/>
            <a:gdLst/>
            <a:ahLst/>
            <a:cxnLst/>
            <a:rect l="l" t="t" r="r" b="b"/>
            <a:pathLst>
              <a:path w="8369037" h="8316730">
                <a:moveTo>
                  <a:pt x="0" y="0"/>
                </a:moveTo>
                <a:lnTo>
                  <a:pt x="8369036" y="0"/>
                </a:lnTo>
                <a:lnTo>
                  <a:pt x="8369036" y="8316730"/>
                </a:lnTo>
                <a:lnTo>
                  <a:pt x="0" y="8316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04923" y="3506641"/>
            <a:ext cx="8780277" cy="276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5"/>
              </a:lnSpc>
            </a:pPr>
            <a:r>
              <a:rPr lang="en-US" sz="8621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ITIKAF</a:t>
            </a:r>
          </a:p>
          <a:p>
            <a:pPr algn="ctr">
              <a:lnSpc>
                <a:spcPts val="10345"/>
              </a:lnSpc>
            </a:pPr>
            <a:r>
              <a:rPr lang="en-US" sz="8621">
                <a:solidFill>
                  <a:srgbClr val="124854"/>
                </a:solidFill>
                <a:latin typeface="Mango AC"/>
                <a:ea typeface="Mango AC"/>
                <a:cs typeface="Mango AC"/>
                <a:sym typeface="Mango AC"/>
              </a:rPr>
              <a:t>SOLAT MALAM</a:t>
            </a:r>
          </a:p>
        </p:txBody>
      </p:sp>
      <p:sp>
        <p:nvSpPr>
          <p:cNvPr id="4" name="Freeform 4"/>
          <p:cNvSpPr/>
          <p:nvPr/>
        </p:nvSpPr>
        <p:spPr>
          <a:xfrm>
            <a:off x="14662023" y="-973494"/>
            <a:ext cx="3317557" cy="4114800"/>
          </a:xfrm>
          <a:custGeom>
            <a:avLst/>
            <a:gdLst/>
            <a:ahLst/>
            <a:cxnLst/>
            <a:rect l="l" t="t" r="r" b="b"/>
            <a:pathLst>
              <a:path w="3317557" h="4114800">
                <a:moveTo>
                  <a:pt x="0" y="0"/>
                </a:moveTo>
                <a:lnTo>
                  <a:pt x="3317557" y="0"/>
                </a:lnTo>
                <a:lnTo>
                  <a:pt x="33175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4146101" y="-973494"/>
            <a:ext cx="3317558" cy="4114800"/>
          </a:xfrm>
          <a:custGeom>
            <a:avLst/>
            <a:gdLst/>
            <a:ahLst/>
            <a:cxnLst/>
            <a:rect l="l" t="t" r="r" b="b"/>
            <a:pathLst>
              <a:path w="3317558" h="4114800">
                <a:moveTo>
                  <a:pt x="3317557" y="0"/>
                </a:moveTo>
                <a:lnTo>
                  <a:pt x="0" y="0"/>
                </a:lnTo>
                <a:lnTo>
                  <a:pt x="0" y="4114800"/>
                </a:lnTo>
                <a:lnTo>
                  <a:pt x="3317557" y="4114800"/>
                </a:lnTo>
                <a:lnTo>
                  <a:pt x="33175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9636" y="3848913"/>
            <a:ext cx="2781340" cy="1294587"/>
          </a:xfrm>
          <a:custGeom>
            <a:avLst/>
            <a:gdLst/>
            <a:ahLst/>
            <a:cxnLst/>
            <a:rect l="l" t="t" r="r" b="b"/>
            <a:pathLst>
              <a:path w="2781340" h="1294587">
                <a:moveTo>
                  <a:pt x="0" y="0"/>
                </a:moveTo>
                <a:lnTo>
                  <a:pt x="2781340" y="0"/>
                </a:lnTo>
                <a:lnTo>
                  <a:pt x="2781340" y="1294587"/>
                </a:lnTo>
                <a:lnTo>
                  <a:pt x="0" y="129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33876" y="6794265"/>
            <a:ext cx="3809815" cy="3726692"/>
          </a:xfrm>
          <a:custGeom>
            <a:avLst/>
            <a:gdLst/>
            <a:ahLst/>
            <a:cxnLst/>
            <a:rect l="l" t="t" r="r" b="b"/>
            <a:pathLst>
              <a:path w="3809815" h="3726692">
                <a:moveTo>
                  <a:pt x="0" y="0"/>
                </a:moveTo>
                <a:lnTo>
                  <a:pt x="3809815" y="0"/>
                </a:lnTo>
                <a:lnTo>
                  <a:pt x="3809815" y="3726692"/>
                </a:lnTo>
                <a:lnTo>
                  <a:pt x="0" y="3726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32003" y="6794265"/>
            <a:ext cx="3809815" cy="3726692"/>
          </a:xfrm>
          <a:custGeom>
            <a:avLst/>
            <a:gdLst/>
            <a:ahLst/>
            <a:cxnLst/>
            <a:rect l="l" t="t" r="r" b="b"/>
            <a:pathLst>
              <a:path w="3809815" h="3726692">
                <a:moveTo>
                  <a:pt x="3809815" y="0"/>
                </a:moveTo>
                <a:lnTo>
                  <a:pt x="0" y="0"/>
                </a:lnTo>
                <a:lnTo>
                  <a:pt x="0" y="3726692"/>
                </a:lnTo>
                <a:lnTo>
                  <a:pt x="3809815" y="3726692"/>
                </a:lnTo>
                <a:lnTo>
                  <a:pt x="380981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32003" y="2640278"/>
            <a:ext cx="9271047" cy="6918519"/>
          </a:xfrm>
          <a:custGeom>
            <a:avLst/>
            <a:gdLst/>
            <a:ahLst/>
            <a:cxnLst/>
            <a:rect l="l" t="t" r="r" b="b"/>
            <a:pathLst>
              <a:path w="9271047" h="6918519">
                <a:moveTo>
                  <a:pt x="0" y="0"/>
                </a:moveTo>
                <a:lnTo>
                  <a:pt x="9271047" y="0"/>
                </a:lnTo>
                <a:lnTo>
                  <a:pt x="9271047" y="6918518"/>
                </a:lnTo>
                <a:lnTo>
                  <a:pt x="0" y="69185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32003" y="0"/>
            <a:ext cx="2877582" cy="2809567"/>
          </a:xfrm>
          <a:custGeom>
            <a:avLst/>
            <a:gdLst/>
            <a:ahLst/>
            <a:cxnLst/>
            <a:rect l="l" t="t" r="r" b="b"/>
            <a:pathLst>
              <a:path w="2877582" h="2809567">
                <a:moveTo>
                  <a:pt x="0" y="0"/>
                </a:moveTo>
                <a:lnTo>
                  <a:pt x="2877582" y="0"/>
                </a:lnTo>
                <a:lnTo>
                  <a:pt x="2877582" y="2809567"/>
                </a:lnTo>
                <a:lnTo>
                  <a:pt x="0" y="28095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>
            <a:hlinkClick r:id="" action="ppaction://hlinkshowjump?jump=next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5284821D-2D0C-F414-CE8B-D0BFDB21F225}"/>
              </a:ext>
            </a:extLst>
          </p:cNvPr>
          <p:cNvSpPr/>
          <p:nvPr/>
        </p:nvSpPr>
        <p:spPr>
          <a:xfrm>
            <a:off x="14375536" y="6515100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hlinkClick r:id="" action="ppaction://hlinkshowjump?jump=next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6BF7C64C-1CD8-A6E9-BB08-7447C065837D}"/>
              </a:ext>
            </a:extLst>
          </p:cNvPr>
          <p:cNvSpPr/>
          <p:nvPr/>
        </p:nvSpPr>
        <p:spPr>
          <a:xfrm>
            <a:off x="14651030" y="6696122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E4B98C17-7081-9EA6-7212-8D4376EC2129}"/>
              </a:ext>
            </a:extLst>
          </p:cNvPr>
          <p:cNvSpPr/>
          <p:nvPr/>
        </p:nvSpPr>
        <p:spPr>
          <a:xfrm rot="10800000">
            <a:off x="11456700" y="6515100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8028FF6A-B636-326C-A944-8FFDDF67B48D}"/>
              </a:ext>
            </a:extLst>
          </p:cNvPr>
          <p:cNvSpPr/>
          <p:nvPr/>
        </p:nvSpPr>
        <p:spPr>
          <a:xfrm rot="10800000">
            <a:off x="11732194" y="6696122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160" y="8847631"/>
            <a:ext cx="22624944" cy="2637328"/>
            <a:chOff x="0" y="0"/>
            <a:chExt cx="5958833" cy="694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58833" cy="694605"/>
            </a:xfrm>
            <a:custGeom>
              <a:avLst/>
              <a:gdLst/>
              <a:ahLst/>
              <a:cxnLst/>
              <a:rect l="l" t="t" r="r" b="b"/>
              <a:pathLst>
                <a:path w="5958833" h="694605">
                  <a:moveTo>
                    <a:pt x="0" y="0"/>
                  </a:moveTo>
                  <a:lnTo>
                    <a:pt x="5958833" y="0"/>
                  </a:lnTo>
                  <a:lnTo>
                    <a:pt x="5958833" y="694605"/>
                  </a:lnTo>
                  <a:lnTo>
                    <a:pt x="0" y="694605"/>
                  </a:lnTo>
                  <a:close/>
                </a:path>
              </a:pathLst>
            </a:custGeom>
            <a:solidFill>
              <a:srgbClr val="91BC5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58833" cy="732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5535" y="4494256"/>
            <a:ext cx="7191239" cy="5567217"/>
          </a:xfrm>
          <a:custGeom>
            <a:avLst/>
            <a:gdLst/>
            <a:ahLst/>
            <a:cxnLst/>
            <a:rect l="l" t="t" r="r" b="b"/>
            <a:pathLst>
              <a:path w="7191239" h="5567217">
                <a:moveTo>
                  <a:pt x="0" y="0"/>
                </a:moveTo>
                <a:lnTo>
                  <a:pt x="7191239" y="0"/>
                </a:lnTo>
                <a:lnTo>
                  <a:pt x="7191239" y="5567218"/>
                </a:lnTo>
                <a:lnTo>
                  <a:pt x="0" y="556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75465" y="2750903"/>
            <a:ext cx="6242333" cy="8337006"/>
          </a:xfrm>
          <a:custGeom>
            <a:avLst/>
            <a:gdLst/>
            <a:ahLst/>
            <a:cxnLst/>
            <a:rect l="l" t="t" r="r" b="b"/>
            <a:pathLst>
              <a:path w="6242333" h="8337006">
                <a:moveTo>
                  <a:pt x="0" y="0"/>
                </a:moveTo>
                <a:lnTo>
                  <a:pt x="6242333" y="0"/>
                </a:lnTo>
                <a:lnTo>
                  <a:pt x="6242333" y="8337006"/>
                </a:lnTo>
                <a:lnTo>
                  <a:pt x="0" y="833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848828" y="178976"/>
            <a:ext cx="9937940" cy="8062154"/>
          </a:xfrm>
          <a:custGeom>
            <a:avLst/>
            <a:gdLst/>
            <a:ahLst/>
            <a:cxnLst/>
            <a:rect l="l" t="t" r="r" b="b"/>
            <a:pathLst>
              <a:path w="9937940" h="8062154">
                <a:moveTo>
                  <a:pt x="9937940" y="0"/>
                </a:moveTo>
                <a:lnTo>
                  <a:pt x="0" y="0"/>
                </a:lnTo>
                <a:lnTo>
                  <a:pt x="0" y="8062153"/>
                </a:lnTo>
                <a:lnTo>
                  <a:pt x="9937940" y="8062153"/>
                </a:lnTo>
                <a:lnTo>
                  <a:pt x="99379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60124" y="7707176"/>
            <a:ext cx="3079155" cy="1551124"/>
          </a:xfrm>
          <a:custGeom>
            <a:avLst/>
            <a:gdLst/>
            <a:ahLst/>
            <a:cxnLst/>
            <a:rect l="l" t="t" r="r" b="b"/>
            <a:pathLst>
              <a:path w="3079155" h="1551124">
                <a:moveTo>
                  <a:pt x="0" y="0"/>
                </a:moveTo>
                <a:lnTo>
                  <a:pt x="3079155" y="0"/>
                </a:lnTo>
                <a:lnTo>
                  <a:pt x="3079155" y="1551124"/>
                </a:lnTo>
                <a:lnTo>
                  <a:pt x="0" y="1551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5535" y="1104900"/>
            <a:ext cx="10948996" cy="3105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61"/>
              </a:lnSpc>
            </a:pPr>
            <a:r>
              <a:rPr lang="en-US" sz="10858">
                <a:solidFill>
                  <a:srgbClr val="2D6057"/>
                </a:solidFill>
                <a:latin typeface="Poetsen"/>
                <a:ea typeface="Poetsen"/>
                <a:cs typeface="Poetsen"/>
                <a:sym typeface="Poetsen"/>
              </a:rPr>
              <a:t>SENANGNYA BERBAGI</a:t>
            </a:r>
          </a:p>
        </p:txBody>
      </p:sp>
      <p:sp>
        <p:nvSpPr>
          <p:cNvPr id="10" name="Rectangle 9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DA2B9D0-55FA-BD32-5D33-ABCC969E2F2D}"/>
              </a:ext>
            </a:extLst>
          </p:cNvPr>
          <p:cNvSpPr/>
          <p:nvPr/>
        </p:nvSpPr>
        <p:spPr>
          <a:xfrm>
            <a:off x="9252334" y="7184074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hlinkClick r:id="" action="ppaction://hlinkshowjump?jump=nex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14155C33-123F-3B3A-CB17-5B6759580A25}"/>
              </a:ext>
            </a:extLst>
          </p:cNvPr>
          <p:cNvSpPr/>
          <p:nvPr/>
        </p:nvSpPr>
        <p:spPr>
          <a:xfrm>
            <a:off x="9527828" y="7365096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443D9FAB-FE3C-D54D-7465-786681858C38}"/>
              </a:ext>
            </a:extLst>
          </p:cNvPr>
          <p:cNvSpPr/>
          <p:nvPr/>
        </p:nvSpPr>
        <p:spPr>
          <a:xfrm rot="10800000">
            <a:off x="6333498" y="7184074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hlinkClick r:id="" action="ppaction://hlinkshowjump?jump=previous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0116CF8-C874-D693-00F2-1B979A17D067}"/>
              </a:ext>
            </a:extLst>
          </p:cNvPr>
          <p:cNvSpPr/>
          <p:nvPr/>
        </p:nvSpPr>
        <p:spPr>
          <a:xfrm rot="10800000">
            <a:off x="6608992" y="7365096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160" y="8847631"/>
            <a:ext cx="22624944" cy="2637328"/>
            <a:chOff x="0" y="0"/>
            <a:chExt cx="5958833" cy="694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58833" cy="694605"/>
            </a:xfrm>
            <a:custGeom>
              <a:avLst/>
              <a:gdLst/>
              <a:ahLst/>
              <a:cxnLst/>
              <a:rect l="l" t="t" r="r" b="b"/>
              <a:pathLst>
                <a:path w="5958833" h="694605">
                  <a:moveTo>
                    <a:pt x="0" y="0"/>
                  </a:moveTo>
                  <a:lnTo>
                    <a:pt x="5958833" y="0"/>
                  </a:lnTo>
                  <a:lnTo>
                    <a:pt x="5958833" y="694605"/>
                  </a:lnTo>
                  <a:lnTo>
                    <a:pt x="0" y="694605"/>
                  </a:lnTo>
                  <a:close/>
                </a:path>
              </a:pathLst>
            </a:custGeom>
            <a:solidFill>
              <a:srgbClr val="91BC5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58833" cy="732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60364" y="1028700"/>
            <a:ext cx="14567272" cy="1743397"/>
            <a:chOff x="0" y="0"/>
            <a:chExt cx="3676758" cy="4400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76758" cy="440031"/>
            </a:xfrm>
            <a:custGeom>
              <a:avLst/>
              <a:gdLst/>
              <a:ahLst/>
              <a:cxnLst/>
              <a:rect l="l" t="t" r="r" b="b"/>
              <a:pathLst>
                <a:path w="3676758" h="440031">
                  <a:moveTo>
                    <a:pt x="27104" y="0"/>
                  </a:moveTo>
                  <a:lnTo>
                    <a:pt x="3649654" y="0"/>
                  </a:lnTo>
                  <a:cubicBezTo>
                    <a:pt x="3664623" y="0"/>
                    <a:pt x="3676758" y="12135"/>
                    <a:pt x="3676758" y="27104"/>
                  </a:cubicBezTo>
                  <a:lnTo>
                    <a:pt x="3676758" y="412926"/>
                  </a:lnTo>
                  <a:cubicBezTo>
                    <a:pt x="3676758" y="420115"/>
                    <a:pt x="3673902" y="427009"/>
                    <a:pt x="3668819" y="432092"/>
                  </a:cubicBezTo>
                  <a:cubicBezTo>
                    <a:pt x="3663736" y="437175"/>
                    <a:pt x="3656842" y="440031"/>
                    <a:pt x="3649654" y="440031"/>
                  </a:cubicBezTo>
                  <a:lnTo>
                    <a:pt x="27104" y="440031"/>
                  </a:lnTo>
                  <a:cubicBezTo>
                    <a:pt x="19916" y="440031"/>
                    <a:pt x="13022" y="437175"/>
                    <a:pt x="7939" y="432092"/>
                  </a:cubicBezTo>
                  <a:cubicBezTo>
                    <a:pt x="2856" y="427009"/>
                    <a:pt x="0" y="420115"/>
                    <a:pt x="0" y="412926"/>
                  </a:cubicBezTo>
                  <a:lnTo>
                    <a:pt x="0" y="27104"/>
                  </a:lnTo>
                  <a:cubicBezTo>
                    <a:pt x="0" y="12135"/>
                    <a:pt x="12135" y="0"/>
                    <a:pt x="271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76758" cy="478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91719" y="4397970"/>
            <a:ext cx="4066966" cy="5214060"/>
          </a:xfrm>
          <a:custGeom>
            <a:avLst/>
            <a:gdLst/>
            <a:ahLst/>
            <a:cxnLst/>
            <a:rect l="l" t="t" r="r" b="b"/>
            <a:pathLst>
              <a:path w="4066966" h="5214060">
                <a:moveTo>
                  <a:pt x="0" y="0"/>
                </a:moveTo>
                <a:lnTo>
                  <a:pt x="4066966" y="0"/>
                </a:lnTo>
                <a:lnTo>
                  <a:pt x="4066966" y="5214059"/>
                </a:lnTo>
                <a:lnTo>
                  <a:pt x="0" y="5214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1264" y="3551605"/>
            <a:ext cx="6413619" cy="6405601"/>
          </a:xfrm>
          <a:custGeom>
            <a:avLst/>
            <a:gdLst/>
            <a:ahLst/>
            <a:cxnLst/>
            <a:rect l="l" t="t" r="r" b="b"/>
            <a:pathLst>
              <a:path w="6413619" h="6405601">
                <a:moveTo>
                  <a:pt x="0" y="0"/>
                </a:moveTo>
                <a:lnTo>
                  <a:pt x="6413618" y="0"/>
                </a:lnTo>
                <a:lnTo>
                  <a:pt x="6413618" y="6405602"/>
                </a:lnTo>
                <a:lnTo>
                  <a:pt x="0" y="6405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57203" y="4815750"/>
            <a:ext cx="4405841" cy="5276456"/>
          </a:xfrm>
          <a:custGeom>
            <a:avLst/>
            <a:gdLst/>
            <a:ahLst/>
            <a:cxnLst/>
            <a:rect l="l" t="t" r="r" b="b"/>
            <a:pathLst>
              <a:path w="4405841" h="5276456">
                <a:moveTo>
                  <a:pt x="0" y="0"/>
                </a:moveTo>
                <a:lnTo>
                  <a:pt x="4405841" y="0"/>
                </a:lnTo>
                <a:lnTo>
                  <a:pt x="4405841" y="5276456"/>
                </a:lnTo>
                <a:lnTo>
                  <a:pt x="0" y="5276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72907" y="1140308"/>
            <a:ext cx="9742185" cy="136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8023" b="1">
                <a:solidFill>
                  <a:srgbClr val="6848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MEMBERI SEDEKAH</a:t>
            </a:r>
          </a:p>
        </p:txBody>
      </p:sp>
      <p:sp>
        <p:nvSpPr>
          <p:cNvPr id="12" name="Rectangle 11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3A57F32-A722-D686-B161-141288BF2CE7}"/>
              </a:ext>
            </a:extLst>
          </p:cNvPr>
          <p:cNvSpPr/>
          <p:nvPr/>
        </p:nvSpPr>
        <p:spPr>
          <a:xfrm>
            <a:off x="9500176" y="7421219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C23CEF5-5B0F-1EBA-1126-4C9FEA1A775C}"/>
              </a:ext>
            </a:extLst>
          </p:cNvPr>
          <p:cNvSpPr/>
          <p:nvPr/>
        </p:nvSpPr>
        <p:spPr>
          <a:xfrm>
            <a:off x="9775670" y="7602241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4AEC2F1-E81C-B175-0A8B-4FBEBB87A6FE}"/>
              </a:ext>
            </a:extLst>
          </p:cNvPr>
          <p:cNvSpPr/>
          <p:nvPr/>
        </p:nvSpPr>
        <p:spPr>
          <a:xfrm rot="10800000">
            <a:off x="6581340" y="7421219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4AD1300-E988-F475-B745-E00BCE2E016C}"/>
              </a:ext>
            </a:extLst>
          </p:cNvPr>
          <p:cNvSpPr/>
          <p:nvPr/>
        </p:nvSpPr>
        <p:spPr>
          <a:xfrm rot="10800000">
            <a:off x="6856834" y="7602241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9160" y="8847631"/>
            <a:ext cx="22624944" cy="2637328"/>
            <a:chOff x="0" y="0"/>
            <a:chExt cx="5958833" cy="694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58833" cy="694605"/>
            </a:xfrm>
            <a:custGeom>
              <a:avLst/>
              <a:gdLst/>
              <a:ahLst/>
              <a:cxnLst/>
              <a:rect l="l" t="t" r="r" b="b"/>
              <a:pathLst>
                <a:path w="5958833" h="694605">
                  <a:moveTo>
                    <a:pt x="0" y="0"/>
                  </a:moveTo>
                  <a:lnTo>
                    <a:pt x="5958833" y="0"/>
                  </a:lnTo>
                  <a:lnTo>
                    <a:pt x="5958833" y="694605"/>
                  </a:lnTo>
                  <a:lnTo>
                    <a:pt x="0" y="694605"/>
                  </a:lnTo>
                  <a:close/>
                </a:path>
              </a:pathLst>
            </a:custGeom>
            <a:solidFill>
              <a:srgbClr val="91BC5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58833" cy="732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5353034" y="378344"/>
            <a:ext cx="5045774" cy="9258300"/>
          </a:xfrm>
          <a:custGeom>
            <a:avLst/>
            <a:gdLst/>
            <a:ahLst/>
            <a:cxnLst/>
            <a:rect l="l" t="t" r="r" b="b"/>
            <a:pathLst>
              <a:path w="5045774" h="9258300">
                <a:moveTo>
                  <a:pt x="5045774" y="0"/>
                </a:moveTo>
                <a:lnTo>
                  <a:pt x="0" y="0"/>
                </a:lnTo>
                <a:lnTo>
                  <a:pt x="0" y="9258300"/>
                </a:lnTo>
                <a:lnTo>
                  <a:pt x="5045774" y="9258300"/>
                </a:lnTo>
                <a:lnTo>
                  <a:pt x="50457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93497" y="1587203"/>
            <a:ext cx="6242333" cy="8337006"/>
          </a:xfrm>
          <a:custGeom>
            <a:avLst/>
            <a:gdLst/>
            <a:ahLst/>
            <a:cxnLst/>
            <a:rect l="l" t="t" r="r" b="b"/>
            <a:pathLst>
              <a:path w="6242333" h="8337006">
                <a:moveTo>
                  <a:pt x="0" y="0"/>
                </a:moveTo>
                <a:lnTo>
                  <a:pt x="6242333" y="0"/>
                </a:lnTo>
                <a:lnTo>
                  <a:pt x="6242333" y="8337005"/>
                </a:lnTo>
                <a:lnTo>
                  <a:pt x="0" y="833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8707" y="3978107"/>
            <a:ext cx="9352374" cy="177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61"/>
              </a:lnSpc>
            </a:pPr>
            <a:r>
              <a:rPr lang="en-US" sz="11607">
                <a:solidFill>
                  <a:srgbClr val="2D6057"/>
                </a:solidFill>
                <a:latin typeface="Poetsen"/>
                <a:ea typeface="Poetsen"/>
                <a:cs typeface="Poetsen"/>
                <a:sym typeface="Poetsen"/>
              </a:rPr>
              <a:t>Berbagi Takjil</a:t>
            </a:r>
          </a:p>
        </p:txBody>
      </p:sp>
      <p:sp>
        <p:nvSpPr>
          <p:cNvPr id="8" name="Rectangle 7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CF8F875-E5F5-8426-F2D5-4E10311BA6E6}"/>
              </a:ext>
            </a:extLst>
          </p:cNvPr>
          <p:cNvSpPr/>
          <p:nvPr/>
        </p:nvSpPr>
        <p:spPr>
          <a:xfrm>
            <a:off x="6271636" y="6210300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hlinkClick r:id="" action="ppaction://hlinkshowjump?jump=nex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A5FFFF0-B960-C732-EE52-E27C20BEF239}"/>
              </a:ext>
            </a:extLst>
          </p:cNvPr>
          <p:cNvSpPr/>
          <p:nvPr/>
        </p:nvSpPr>
        <p:spPr>
          <a:xfrm>
            <a:off x="6547130" y="6391322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1183A3A-0742-1A3E-90D1-2DFF4B265B9D}"/>
              </a:ext>
            </a:extLst>
          </p:cNvPr>
          <p:cNvSpPr/>
          <p:nvPr/>
        </p:nvSpPr>
        <p:spPr>
          <a:xfrm rot="10800000">
            <a:off x="3352800" y="6210300"/>
            <a:ext cx="1617788" cy="762000"/>
          </a:xfrm>
          <a:prstGeom prst="rect">
            <a:avLst/>
          </a:prstGeom>
          <a:solidFill>
            <a:srgbClr val="F8CF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hlinkClick r:id="" action="ppaction://hlinkshowjump?jump=previous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8DB7CB5-AA6B-30A7-16B8-078030DCA7F9}"/>
              </a:ext>
            </a:extLst>
          </p:cNvPr>
          <p:cNvSpPr/>
          <p:nvPr/>
        </p:nvSpPr>
        <p:spPr>
          <a:xfrm rot="10800000">
            <a:off x="3628294" y="6391322"/>
            <a:ext cx="1066800" cy="3999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26</Words>
  <Application>Microsoft Office PowerPoint</Application>
  <PresentationFormat>Custom</PresentationFormat>
  <Paragraphs>14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Poetsen</vt:lpstr>
      <vt:lpstr>Quicksand Bold</vt:lpstr>
      <vt:lpstr>Arial</vt:lpstr>
      <vt:lpstr>Calibri</vt:lpstr>
      <vt:lpstr>Mango AC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Mampu Berpuasa</dc:title>
  <dc:creator>REDMI</dc:creator>
  <cp:lastModifiedBy>REDMI</cp:lastModifiedBy>
  <cp:revision>2</cp:revision>
  <dcterms:created xsi:type="dcterms:W3CDTF">2006-08-16T00:00:00Z</dcterms:created>
  <dcterms:modified xsi:type="dcterms:W3CDTF">2025-04-23T15:44:20Z</dcterms:modified>
  <dc:identifier>DAGldepUvUg</dc:identifier>
</cp:coreProperties>
</file>